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72" r:id="rId6"/>
    <p:sldId id="273" r:id="rId7"/>
    <p:sldId id="260" r:id="rId8"/>
    <p:sldId id="261" r:id="rId9"/>
    <p:sldId id="262" r:id="rId10"/>
    <p:sldId id="263" r:id="rId11"/>
    <p:sldId id="274" r:id="rId12"/>
    <p:sldId id="259" r:id="rId13"/>
    <p:sldId id="275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F821B-1763-411B-8F4A-F24C8F91105B}" v="9" dt="2022-05-24T02:21:28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振涵 廖" userId="be768677ecd675d2" providerId="LiveId" clId="{DC4F821B-1763-411B-8F4A-F24C8F91105B}"/>
    <pc:docChg chg="custSel addSld modSld sldOrd">
      <pc:chgData name="振涵 廖" userId="be768677ecd675d2" providerId="LiveId" clId="{DC4F821B-1763-411B-8F4A-F24C8F91105B}" dt="2022-05-25T04:11:18.457" v="171" actId="478"/>
      <pc:docMkLst>
        <pc:docMk/>
      </pc:docMkLst>
      <pc:sldChg chg="modSp mod">
        <pc:chgData name="振涵 廖" userId="be768677ecd675d2" providerId="LiveId" clId="{DC4F821B-1763-411B-8F4A-F24C8F91105B}" dt="2022-05-24T02:08:32.243" v="50" actId="20577"/>
        <pc:sldMkLst>
          <pc:docMk/>
          <pc:sldMk cId="0" sldId="259"/>
        </pc:sldMkLst>
        <pc:spChg chg="mod">
          <ac:chgData name="振涵 廖" userId="be768677ecd675d2" providerId="LiveId" clId="{DC4F821B-1763-411B-8F4A-F24C8F91105B}" dt="2022-05-24T02:08:32.243" v="50" actId="20577"/>
          <ac:spMkLst>
            <pc:docMk/>
            <pc:sldMk cId="0" sldId="259"/>
            <ac:spMk id="75" creationId="{00000000-0000-0000-0000-000000000000}"/>
          </ac:spMkLst>
        </pc:spChg>
      </pc:sldChg>
      <pc:sldChg chg="modSp mod ord">
        <pc:chgData name="振涵 廖" userId="be768677ecd675d2" providerId="LiveId" clId="{DC4F821B-1763-411B-8F4A-F24C8F91105B}" dt="2022-05-24T02:19:28.621" v="135"/>
        <pc:sldMkLst>
          <pc:docMk/>
          <pc:sldMk cId="0" sldId="260"/>
        </pc:sldMkLst>
        <pc:spChg chg="mod">
          <ac:chgData name="振涵 廖" userId="be768677ecd675d2" providerId="LiveId" clId="{DC4F821B-1763-411B-8F4A-F24C8F91105B}" dt="2022-05-24T02:19:28.621" v="135"/>
          <ac:spMkLst>
            <pc:docMk/>
            <pc:sldMk cId="0" sldId="260"/>
            <ac:spMk id="82" creationId="{00000000-0000-0000-0000-000000000000}"/>
          </ac:spMkLst>
        </pc:spChg>
      </pc:sldChg>
      <pc:sldChg chg="modSp mod ord">
        <pc:chgData name="振涵 廖" userId="be768677ecd675d2" providerId="LiveId" clId="{DC4F821B-1763-411B-8F4A-F24C8F91105B}" dt="2022-05-24T02:19:39.371" v="143"/>
        <pc:sldMkLst>
          <pc:docMk/>
          <pc:sldMk cId="0" sldId="261"/>
        </pc:sldMkLst>
        <pc:spChg chg="mod">
          <ac:chgData name="振涵 廖" userId="be768677ecd675d2" providerId="LiveId" clId="{DC4F821B-1763-411B-8F4A-F24C8F91105B}" dt="2022-05-24T02:19:39.371" v="143"/>
          <ac:spMkLst>
            <pc:docMk/>
            <pc:sldMk cId="0" sldId="261"/>
            <ac:spMk id="89" creationId="{00000000-0000-0000-0000-000000000000}"/>
          </ac:spMkLst>
        </pc:spChg>
      </pc:sldChg>
      <pc:sldChg chg="modSp mod ord">
        <pc:chgData name="振涵 廖" userId="be768677ecd675d2" providerId="LiveId" clId="{DC4F821B-1763-411B-8F4A-F24C8F91105B}" dt="2022-05-24T02:19:36.976" v="140"/>
        <pc:sldMkLst>
          <pc:docMk/>
          <pc:sldMk cId="0" sldId="262"/>
        </pc:sldMkLst>
        <pc:spChg chg="mod">
          <ac:chgData name="振涵 廖" userId="be768677ecd675d2" providerId="LiveId" clId="{DC4F821B-1763-411B-8F4A-F24C8F91105B}" dt="2022-05-24T02:19:36.976" v="140"/>
          <ac:spMkLst>
            <pc:docMk/>
            <pc:sldMk cId="0" sldId="262"/>
            <ac:spMk id="96" creationId="{00000000-0000-0000-0000-000000000000}"/>
          </ac:spMkLst>
        </pc:spChg>
      </pc:sldChg>
      <pc:sldChg chg="modSp mod ord">
        <pc:chgData name="振涵 廖" userId="be768677ecd675d2" providerId="LiveId" clId="{DC4F821B-1763-411B-8F4A-F24C8F91105B}" dt="2022-05-24T02:19:45.834" v="146"/>
        <pc:sldMkLst>
          <pc:docMk/>
          <pc:sldMk cId="0" sldId="263"/>
        </pc:sldMkLst>
        <pc:spChg chg="mod">
          <ac:chgData name="振涵 廖" userId="be768677ecd675d2" providerId="LiveId" clId="{DC4F821B-1763-411B-8F4A-F24C8F91105B}" dt="2022-05-24T02:19:45.834" v="146"/>
          <ac:spMkLst>
            <pc:docMk/>
            <pc:sldMk cId="0" sldId="263"/>
            <ac:spMk id="103" creationId="{00000000-0000-0000-0000-000000000000}"/>
          </ac:spMkLst>
        </pc:spChg>
      </pc:sldChg>
      <pc:sldChg chg="modSp mod">
        <pc:chgData name="振涵 廖" userId="be768677ecd675d2" providerId="LiveId" clId="{DC4F821B-1763-411B-8F4A-F24C8F91105B}" dt="2022-05-24T02:08:52.490" v="59"/>
        <pc:sldMkLst>
          <pc:docMk/>
          <pc:sldMk cId="0" sldId="264"/>
        </pc:sldMkLst>
        <pc:spChg chg="mod">
          <ac:chgData name="振涵 廖" userId="be768677ecd675d2" providerId="LiveId" clId="{DC4F821B-1763-411B-8F4A-F24C8F91105B}" dt="2022-05-24T02:08:52.490" v="59"/>
          <ac:spMkLst>
            <pc:docMk/>
            <pc:sldMk cId="0" sldId="264"/>
            <ac:spMk id="110" creationId="{00000000-0000-0000-0000-000000000000}"/>
          </ac:spMkLst>
        </pc:spChg>
      </pc:sldChg>
      <pc:sldChg chg="modSp mod">
        <pc:chgData name="振涵 廖" userId="be768677ecd675d2" providerId="LiveId" clId="{DC4F821B-1763-411B-8F4A-F24C8F91105B}" dt="2022-05-24T02:08:54.978" v="60"/>
        <pc:sldMkLst>
          <pc:docMk/>
          <pc:sldMk cId="0" sldId="265"/>
        </pc:sldMkLst>
        <pc:spChg chg="mod">
          <ac:chgData name="振涵 廖" userId="be768677ecd675d2" providerId="LiveId" clId="{DC4F821B-1763-411B-8F4A-F24C8F91105B}" dt="2022-05-24T02:08:54.978" v="60"/>
          <ac:spMkLst>
            <pc:docMk/>
            <pc:sldMk cId="0" sldId="265"/>
            <ac:spMk id="117" creationId="{00000000-0000-0000-0000-000000000000}"/>
          </ac:spMkLst>
        </pc:spChg>
      </pc:sldChg>
      <pc:sldChg chg="modSp mod">
        <pc:chgData name="振涵 廖" userId="be768677ecd675d2" providerId="LiveId" clId="{DC4F821B-1763-411B-8F4A-F24C8F91105B}" dt="2022-05-24T02:21:21.968" v="166" actId="20577"/>
        <pc:sldMkLst>
          <pc:docMk/>
          <pc:sldMk cId="0" sldId="266"/>
        </pc:sldMkLst>
        <pc:spChg chg="mod">
          <ac:chgData name="振涵 廖" userId="be768677ecd675d2" providerId="LiveId" clId="{DC4F821B-1763-411B-8F4A-F24C8F91105B}" dt="2022-05-24T02:08:57.129" v="61"/>
          <ac:spMkLst>
            <pc:docMk/>
            <pc:sldMk cId="0" sldId="266"/>
            <ac:spMk id="124" creationId="{00000000-0000-0000-0000-000000000000}"/>
          </ac:spMkLst>
        </pc:spChg>
        <pc:spChg chg="mod">
          <ac:chgData name="振涵 廖" userId="be768677ecd675d2" providerId="LiveId" clId="{DC4F821B-1763-411B-8F4A-F24C8F91105B}" dt="2022-05-24T02:21:21.968" v="166" actId="20577"/>
          <ac:spMkLst>
            <pc:docMk/>
            <pc:sldMk cId="0" sldId="266"/>
            <ac:spMk id="125" creationId="{00000000-0000-0000-0000-000000000000}"/>
          </ac:spMkLst>
        </pc:spChg>
      </pc:sldChg>
      <pc:sldChg chg="delSp modSp mod delAnim">
        <pc:chgData name="振涵 廖" userId="be768677ecd675d2" providerId="LiveId" clId="{DC4F821B-1763-411B-8F4A-F24C8F91105B}" dt="2022-05-25T04:11:18.457" v="171" actId="478"/>
        <pc:sldMkLst>
          <pc:docMk/>
          <pc:sldMk cId="0" sldId="267"/>
        </pc:sldMkLst>
        <pc:picChg chg="del mod">
          <ac:chgData name="振涵 廖" userId="be768677ecd675d2" providerId="LiveId" clId="{DC4F821B-1763-411B-8F4A-F24C8F91105B}" dt="2022-05-25T04:11:18.457" v="171" actId="478"/>
          <ac:picMkLst>
            <pc:docMk/>
            <pc:sldMk cId="0" sldId="267"/>
            <ac:picMk id="2" creationId="{00000000-0000-0000-0000-000000000000}"/>
          </ac:picMkLst>
        </pc:picChg>
      </pc:sldChg>
      <pc:sldChg chg="addSp delSp modSp add mod">
        <pc:chgData name="振涵 廖" userId="be768677ecd675d2" providerId="LiveId" clId="{DC4F821B-1763-411B-8F4A-F24C8F91105B}" dt="2022-05-24T02:10:33.527" v="66" actId="14100"/>
        <pc:sldMkLst>
          <pc:docMk/>
          <pc:sldMk cId="1006706015" sldId="271"/>
        </pc:sldMkLst>
        <pc:spChg chg="mod">
          <ac:chgData name="振涵 廖" userId="be768677ecd675d2" providerId="LiveId" clId="{DC4F821B-1763-411B-8F4A-F24C8F91105B}" dt="2022-05-24T02:08:06.590" v="36" actId="20577"/>
          <ac:spMkLst>
            <pc:docMk/>
            <pc:sldMk cId="1006706015" sldId="271"/>
            <ac:spMk id="68" creationId="{00000000-0000-0000-0000-000000000000}"/>
          </ac:spMkLst>
        </pc:spChg>
        <pc:picChg chg="add mod">
          <ac:chgData name="振涵 廖" userId="be768677ecd675d2" providerId="LiveId" clId="{DC4F821B-1763-411B-8F4A-F24C8F91105B}" dt="2022-05-24T02:10:33.527" v="66" actId="14100"/>
          <ac:picMkLst>
            <pc:docMk/>
            <pc:sldMk cId="1006706015" sldId="271"/>
            <ac:picMk id="3" creationId="{19F4B230-75C2-9072-BE98-2CABDEB99120}"/>
          </ac:picMkLst>
        </pc:picChg>
        <pc:picChg chg="del">
          <ac:chgData name="振涵 廖" userId="be768677ecd675d2" providerId="LiveId" clId="{DC4F821B-1763-411B-8F4A-F24C8F91105B}" dt="2022-05-24T02:08:09.835" v="37" actId="478"/>
          <ac:picMkLst>
            <pc:docMk/>
            <pc:sldMk cId="1006706015" sldId="271"/>
            <ac:picMk id="70" creationId="{00000000-0000-0000-0000-000000000000}"/>
          </ac:picMkLst>
        </pc:picChg>
      </pc:sldChg>
      <pc:sldChg chg="addSp delSp modSp add mod">
        <pc:chgData name="振涵 廖" userId="be768677ecd675d2" providerId="LiveId" clId="{DC4F821B-1763-411B-8F4A-F24C8F91105B}" dt="2022-05-24T02:12:37.196" v="93" actId="1076"/>
        <pc:sldMkLst>
          <pc:docMk/>
          <pc:sldMk cId="3547085112" sldId="272"/>
        </pc:sldMkLst>
        <pc:spChg chg="mod">
          <ac:chgData name="振涵 廖" userId="be768677ecd675d2" providerId="LiveId" clId="{DC4F821B-1763-411B-8F4A-F24C8F91105B}" dt="2022-05-24T02:10:50.773" v="79" actId="20577"/>
          <ac:spMkLst>
            <pc:docMk/>
            <pc:sldMk cId="3547085112" sldId="272"/>
            <ac:spMk id="68" creationId="{00000000-0000-0000-0000-000000000000}"/>
          </ac:spMkLst>
        </pc:spChg>
        <pc:spChg chg="del mod">
          <ac:chgData name="振涵 廖" userId="be768677ecd675d2" providerId="LiveId" clId="{DC4F821B-1763-411B-8F4A-F24C8F91105B}" dt="2022-05-24T02:11:37.855" v="83" actId="478"/>
          <ac:spMkLst>
            <pc:docMk/>
            <pc:sldMk cId="3547085112" sldId="272"/>
            <ac:spMk id="69" creationId="{00000000-0000-0000-0000-000000000000}"/>
          </ac:spMkLst>
        </pc:spChg>
        <pc:picChg chg="add mod">
          <ac:chgData name="振涵 廖" userId="be768677ecd675d2" providerId="LiveId" clId="{DC4F821B-1763-411B-8F4A-F24C8F91105B}" dt="2022-05-24T02:12:37.196" v="93" actId="1076"/>
          <ac:picMkLst>
            <pc:docMk/>
            <pc:sldMk cId="3547085112" sldId="272"/>
            <ac:picMk id="2" creationId="{3230F4AC-A17B-64E0-5005-6A38EB0AFF9A}"/>
          </ac:picMkLst>
        </pc:picChg>
        <pc:picChg chg="del">
          <ac:chgData name="振涵 廖" userId="be768677ecd675d2" providerId="LiveId" clId="{DC4F821B-1763-411B-8F4A-F24C8F91105B}" dt="2022-05-24T02:10:42.933" v="68" actId="478"/>
          <ac:picMkLst>
            <pc:docMk/>
            <pc:sldMk cId="3547085112" sldId="272"/>
            <ac:picMk id="3" creationId="{19F4B230-75C2-9072-BE98-2CABDEB99120}"/>
          </ac:picMkLst>
        </pc:picChg>
        <pc:picChg chg="add mod">
          <ac:chgData name="振涵 廖" userId="be768677ecd675d2" providerId="LiveId" clId="{DC4F821B-1763-411B-8F4A-F24C8F91105B}" dt="2022-05-24T02:12:35.724" v="92" actId="1076"/>
          <ac:picMkLst>
            <pc:docMk/>
            <pc:sldMk cId="3547085112" sldId="272"/>
            <ac:picMk id="5" creationId="{AD3B639B-4F73-02E6-3DCA-197A02CBB3D5}"/>
          </ac:picMkLst>
        </pc:picChg>
      </pc:sldChg>
      <pc:sldChg chg="addSp delSp modSp add mod">
        <pc:chgData name="振涵 廖" userId="be768677ecd675d2" providerId="LiveId" clId="{DC4F821B-1763-411B-8F4A-F24C8F91105B}" dt="2022-05-24T02:19:09.618" v="129" actId="14100"/>
        <pc:sldMkLst>
          <pc:docMk/>
          <pc:sldMk cId="1330933244" sldId="273"/>
        </pc:sldMkLst>
        <pc:spChg chg="add mod ord">
          <ac:chgData name="振涵 廖" userId="be768677ecd675d2" providerId="LiveId" clId="{DC4F821B-1763-411B-8F4A-F24C8F91105B}" dt="2022-05-24T02:19:09.618" v="129" actId="14100"/>
          <ac:spMkLst>
            <pc:docMk/>
            <pc:sldMk cId="1330933244" sldId="273"/>
            <ac:spMk id="8" creationId="{72174C66-E87E-571F-90F0-CC1461B2D871}"/>
          </ac:spMkLst>
        </pc:spChg>
        <pc:picChg chg="del">
          <ac:chgData name="振涵 廖" userId="be768677ecd675d2" providerId="LiveId" clId="{DC4F821B-1763-411B-8F4A-F24C8F91105B}" dt="2022-05-24T02:12:46.453" v="95" actId="478"/>
          <ac:picMkLst>
            <pc:docMk/>
            <pc:sldMk cId="1330933244" sldId="273"/>
            <ac:picMk id="2" creationId="{3230F4AC-A17B-64E0-5005-6A38EB0AFF9A}"/>
          </ac:picMkLst>
        </pc:picChg>
        <pc:picChg chg="add del mod">
          <ac:chgData name="振涵 廖" userId="be768677ecd675d2" providerId="LiveId" clId="{DC4F821B-1763-411B-8F4A-F24C8F91105B}" dt="2022-05-24T02:16:06.861" v="98" actId="478"/>
          <ac:picMkLst>
            <pc:docMk/>
            <pc:sldMk cId="1330933244" sldId="273"/>
            <ac:picMk id="4" creationId="{D75DD561-2A0A-7CAD-4AAF-CB59DD0C8511}"/>
          </ac:picMkLst>
        </pc:picChg>
        <pc:picChg chg="del">
          <ac:chgData name="振涵 廖" userId="be768677ecd675d2" providerId="LiveId" clId="{DC4F821B-1763-411B-8F4A-F24C8F91105B}" dt="2022-05-24T02:12:46.938" v="96" actId="478"/>
          <ac:picMkLst>
            <pc:docMk/>
            <pc:sldMk cId="1330933244" sldId="273"/>
            <ac:picMk id="5" creationId="{AD3B639B-4F73-02E6-3DCA-197A02CBB3D5}"/>
          </ac:picMkLst>
        </pc:picChg>
        <pc:picChg chg="add mod">
          <ac:chgData name="振涵 廖" userId="be768677ecd675d2" providerId="LiveId" clId="{DC4F821B-1763-411B-8F4A-F24C8F91105B}" dt="2022-05-24T02:16:15.631" v="102" actId="14100"/>
          <ac:picMkLst>
            <pc:docMk/>
            <pc:sldMk cId="1330933244" sldId="273"/>
            <ac:picMk id="7" creationId="{062C0ED7-511B-21ED-F5B2-C7044FC1CDF0}"/>
          </ac:picMkLst>
        </pc:picChg>
      </pc:sldChg>
      <pc:sldChg chg="addSp delSp modSp add mod">
        <pc:chgData name="振涵 廖" userId="be768677ecd675d2" providerId="LiveId" clId="{DC4F821B-1763-411B-8F4A-F24C8F91105B}" dt="2022-05-24T02:21:33.069" v="169" actId="1076"/>
        <pc:sldMkLst>
          <pc:docMk/>
          <pc:sldMk cId="2691834703" sldId="274"/>
        </pc:sldMkLst>
        <pc:spChg chg="del">
          <ac:chgData name="振涵 廖" userId="be768677ecd675d2" providerId="LiveId" clId="{DC4F821B-1763-411B-8F4A-F24C8F91105B}" dt="2022-05-24T02:19:21.421" v="132" actId="478"/>
          <ac:spMkLst>
            <pc:docMk/>
            <pc:sldMk cId="2691834703" sldId="274"/>
            <ac:spMk id="8" creationId="{72174C66-E87E-571F-90F0-CC1461B2D871}"/>
          </ac:spMkLst>
        </pc:spChg>
        <pc:picChg chg="add mod">
          <ac:chgData name="振涵 廖" userId="be768677ecd675d2" providerId="LiveId" clId="{DC4F821B-1763-411B-8F4A-F24C8F91105B}" dt="2022-05-24T02:21:33.069" v="169" actId="1076"/>
          <ac:picMkLst>
            <pc:docMk/>
            <pc:sldMk cId="2691834703" sldId="274"/>
            <ac:picMk id="5" creationId="{13704B46-7EE8-7404-0A71-55150167B9EF}"/>
          </ac:picMkLst>
        </pc:picChg>
        <pc:picChg chg="del">
          <ac:chgData name="振涵 廖" userId="be768677ecd675d2" providerId="LiveId" clId="{DC4F821B-1763-411B-8F4A-F24C8F91105B}" dt="2022-05-24T02:19:20.393" v="131" actId="478"/>
          <ac:picMkLst>
            <pc:docMk/>
            <pc:sldMk cId="2691834703" sldId="274"/>
            <ac:picMk id="7" creationId="{062C0ED7-511B-21ED-F5B2-C7044FC1CDF0}"/>
          </ac:picMkLst>
        </pc:picChg>
      </pc:sldChg>
      <pc:sldChg chg="addSp delSp modSp add mod">
        <pc:chgData name="振涵 廖" userId="be768677ecd675d2" providerId="LiveId" clId="{DC4F821B-1763-411B-8F4A-F24C8F91105B}" dt="2022-05-24T02:20:57.380" v="152" actId="1076"/>
        <pc:sldMkLst>
          <pc:docMk/>
          <pc:sldMk cId="2338898073" sldId="275"/>
        </pc:sldMkLst>
        <pc:spChg chg="add mod">
          <ac:chgData name="振涵 廖" userId="be768677ecd675d2" providerId="LiveId" clId="{DC4F821B-1763-411B-8F4A-F24C8F91105B}" dt="2022-05-24T02:20:53.768" v="150" actId="478"/>
          <ac:spMkLst>
            <pc:docMk/>
            <pc:sldMk cId="2338898073" sldId="275"/>
            <ac:spMk id="3" creationId="{1886D731-3637-5DFF-4F34-658AD12DC4F1}"/>
          </ac:spMkLst>
        </pc:spChg>
        <pc:spChg chg="del mod">
          <ac:chgData name="振涵 廖" userId="be768677ecd675d2" providerId="LiveId" clId="{DC4F821B-1763-411B-8F4A-F24C8F91105B}" dt="2022-05-24T02:20:53.768" v="150" actId="478"/>
          <ac:spMkLst>
            <pc:docMk/>
            <pc:sldMk cId="2338898073" sldId="275"/>
            <ac:spMk id="76" creationId="{00000000-0000-0000-0000-000000000000}"/>
          </ac:spMkLst>
        </pc:spChg>
        <pc:picChg chg="add mod">
          <ac:chgData name="振涵 廖" userId="be768677ecd675d2" providerId="LiveId" clId="{DC4F821B-1763-411B-8F4A-F24C8F91105B}" dt="2022-05-24T02:20:57.380" v="152" actId="1076"/>
          <ac:picMkLst>
            <pc:docMk/>
            <pc:sldMk cId="2338898073" sldId="275"/>
            <ac:picMk id="7" creationId="{06530370-E8EA-C8D6-9B7E-62E33A7E5378}"/>
          </ac:picMkLst>
        </pc:picChg>
        <pc:picChg chg="del">
          <ac:chgData name="振涵 廖" userId="be768677ecd675d2" providerId="LiveId" clId="{DC4F821B-1763-411B-8F4A-F24C8F91105B}" dt="2022-05-24T02:20:51.254" v="148" actId="478"/>
          <ac:picMkLst>
            <pc:docMk/>
            <pc:sldMk cId="2338898073" sldId="275"/>
            <ac:picMk id="7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c85a5999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c85a5999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c85a59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c85a59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520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c85a599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c85a599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c85a599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c85a599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625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5a599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5a5999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c85a5999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c85a5999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c85a5999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c85a5999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c85a5999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c85a5999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c85a599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c85a599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c85a5999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c85a5999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c85a59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c85a59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c85a59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c85a59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c85a59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c85a59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59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c85a59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c85a59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06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c85a59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c85a59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84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c85a5999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c85a5999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c85a5999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c85a5999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c85a599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c85a599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080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6611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039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601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17710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963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0453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9282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3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4515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8118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0990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4159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4230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3069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2073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765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3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3326" y="83463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dirty="0"/>
              <a:t>網路安全	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63209" y="295881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組員: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N26102018 廖振涵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/>
              <a:t>N26101884 邱偉城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17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884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13" y="749825"/>
            <a:ext cx="6023475" cy="43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pic>
        <p:nvPicPr>
          <p:cNvPr id="5" name="Google Shape;70;p15">
            <a:extLst>
              <a:ext uri="{FF2B5EF4-FFF2-40B4-BE49-F238E27FC236}">
                <a16:creationId xmlns:a16="http://schemas.microsoft.com/office/drawing/2014/main" id="{13704B46-7EE8-7404-0A71-55150167B9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18" y="1017725"/>
            <a:ext cx="7540054" cy="390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8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攻擊</a:t>
            </a:r>
            <a:r>
              <a:rPr lang="zh-TW" altLang="en-US" dirty="0"/>
              <a:t>實驗過程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透過e-mail誘導使用者至盜版臉書網站輸入帳號密碼。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0184"/>
            <a:ext cx="9144002" cy="277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攻擊</a:t>
            </a:r>
            <a:r>
              <a:rPr lang="zh-TW" altLang="en-US" dirty="0"/>
              <a:t>實驗過程</a:t>
            </a:r>
            <a:endParaRPr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86D731-3637-5DFF-4F34-658AD12DC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Google Shape;70;p15">
            <a:extLst>
              <a:ext uri="{FF2B5EF4-FFF2-40B4-BE49-F238E27FC236}">
                <a16:creationId xmlns:a16="http://schemas.microsoft.com/office/drawing/2014/main" id="{06530370-E8EA-C8D6-9B7E-62E33A7E53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38" y="1017725"/>
            <a:ext cx="7540054" cy="390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89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攻擊</a:t>
            </a:r>
            <a:r>
              <a:rPr lang="zh-TW" altLang="en-US" dirty="0"/>
              <a:t>實驗過程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809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dirty="0"/>
              <a:t>輸入資料在server端寫檔</a:t>
            </a: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" y="1221575"/>
            <a:ext cx="6705125" cy="37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248159" y="152863"/>
            <a:ext cx="76485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攻擊</a:t>
            </a:r>
            <a:r>
              <a:rPr lang="zh-TW" altLang="en-US" dirty="0"/>
              <a:t>實驗過程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248159" y="702145"/>
            <a:ext cx="7648500" cy="26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重新導向正版的facebook網頁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1085700"/>
            <a:ext cx="8025998" cy="390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00975" y="5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攻擊</a:t>
            </a:r>
            <a:r>
              <a:rPr lang="zh-TW" altLang="en-US" dirty="0"/>
              <a:t>實驗過程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00975" y="766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dirty="0"/>
              <a:t>使用者的facebook帳號密碼會傳送到後端的資料</a:t>
            </a:r>
            <a:r>
              <a:rPr lang="zh-TW" altLang="en-US" dirty="0"/>
              <a:t>夾</a:t>
            </a:r>
            <a:endParaRPr dirty="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5" y="1304925"/>
            <a:ext cx="7733900" cy="36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3014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實驗成果</a:t>
            </a:r>
            <a:endParaRPr dirty="0"/>
          </a:p>
        </p:txBody>
      </p:sp>
      <p:pic>
        <p:nvPicPr>
          <p:cNvPr id="2" name="Produ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661" y="819583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防禦方法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1.注意不知名的網路信件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dirty="0"/>
              <a:t>2.不要亂點來路不明的網址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3.輸入個人資料時確認此網頁是否為正版網頁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1.透過這次實作了解透過釣魚網站竊取他人個資十分容易。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2.瀏覽網站時要注意非法郵件及非法網址等惡意程式。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提案動機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75" y="1195350"/>
            <a:ext cx="2641414" cy="36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00" y="1428347"/>
            <a:ext cx="5089525" cy="2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6062" y="17023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altLang="zh-TW" sz="9600" dirty="0"/>
              <a:t>Thank you!</a:t>
            </a:r>
            <a:endParaRPr lang="zh-TW" altLang="en-US" sz="9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42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預期達成的攻擊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25" y="1017724"/>
            <a:ext cx="7540054" cy="39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F4B230-75C2-9072-BE98-2CABDEB9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1038750"/>
            <a:ext cx="7278192" cy="39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30F4AC-A17B-64E0-5005-6A38EB0A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5" y="2236318"/>
            <a:ext cx="4152495" cy="1626394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D3B639B-4F73-02E6-3DCA-197A02CB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786" y="1141800"/>
            <a:ext cx="3209925" cy="36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8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2C0ED7-511B-21ED-F5B2-C7044FC1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017725"/>
            <a:ext cx="7700963" cy="40516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2174C66-E87E-571F-90F0-CC1461B2D871}"/>
              </a:ext>
            </a:extLst>
          </p:cNvPr>
          <p:cNvSpPr/>
          <p:nvPr/>
        </p:nvSpPr>
        <p:spPr>
          <a:xfrm>
            <a:off x="885824" y="928688"/>
            <a:ext cx="1080000" cy="328612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accent4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3093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Freenom:一個提供免費域名的網站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60625"/>
            <a:ext cx="7564100" cy="18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581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258100" y="825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Freenom:一個提供免費域名的網站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208175"/>
            <a:ext cx="8390349" cy="39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58100" y="117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攻擊流程</a:t>
            </a:r>
            <a:r>
              <a:rPr lang="en-US" altLang="zh-TW" dirty="0"/>
              <a:t>(Cont.)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258100" y="825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dirty="0"/>
              <a:t>Cloudflare:可靠的公共 DNS 解析器</a:t>
            </a:r>
            <a:endParaRPr dirty="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500" y="1904875"/>
            <a:ext cx="4664400" cy="20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236</Words>
  <Application>Microsoft Office PowerPoint</Application>
  <PresentationFormat>如螢幕大小 (16:9)</PresentationFormat>
  <Paragraphs>36</Paragraphs>
  <Slides>20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Trebuchet MS</vt:lpstr>
      <vt:lpstr>Wingdings 3</vt:lpstr>
      <vt:lpstr>多面向</vt:lpstr>
      <vt:lpstr>網路安全 </vt:lpstr>
      <vt:lpstr>提案動機 </vt:lpstr>
      <vt:lpstr>預期達成的攻擊</vt:lpstr>
      <vt:lpstr>攻擊流程</vt:lpstr>
      <vt:lpstr>攻擊流程(Cont.)</vt:lpstr>
      <vt:lpstr>攻擊流程(Cont.)</vt:lpstr>
      <vt:lpstr>攻擊流程(Cont.)</vt:lpstr>
      <vt:lpstr>攻擊流程(Cont.)</vt:lpstr>
      <vt:lpstr>攻擊流程(Cont.)</vt:lpstr>
      <vt:lpstr>攻擊流程(Cont.)</vt:lpstr>
      <vt:lpstr>攻擊流程(Cont.)</vt:lpstr>
      <vt:lpstr>攻擊實驗過程</vt:lpstr>
      <vt:lpstr>攻擊實驗過程</vt:lpstr>
      <vt:lpstr>攻擊實驗過程(Cont.)</vt:lpstr>
      <vt:lpstr>攻擊實驗過程(Cont.)</vt:lpstr>
      <vt:lpstr>攻擊實驗過程(Cont.)</vt:lpstr>
      <vt:lpstr>實驗成果</vt:lpstr>
      <vt:lpstr>防禦方法</vt:lpstr>
      <vt:lpstr>結論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網路安全 </dc:title>
  <cp:lastModifiedBy>Windows User</cp:lastModifiedBy>
  <cp:revision>4</cp:revision>
  <dcterms:modified xsi:type="dcterms:W3CDTF">2022-05-25T12:09:04Z</dcterms:modified>
</cp:coreProperties>
</file>